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7" r:id="rId5"/>
    <p:sldId id="258" r:id="rId6"/>
    <p:sldId id="259" r:id="rId7"/>
    <p:sldId id="260" r:id="rId8"/>
    <p:sldId id="264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Under Open Heavens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Ps. Ludwig Easton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28/01/2018</a:t>
            </a:r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61309B-3C2B-47C2-9028-360A7137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us?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6EFEA07-BEF9-405C-8F0D-DE7F767473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1" y="908720"/>
            <a:ext cx="9217023" cy="5184576"/>
          </a:xfrm>
        </p:spPr>
      </p:pic>
    </p:spTree>
    <p:extLst>
      <p:ext uri="{BB962C8B-B14F-4D97-AF65-F5344CB8AC3E}">
        <p14:creationId xmlns:p14="http://schemas.microsoft.com/office/powerpoint/2010/main" xmlns="" val="238841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EDE186-4C0C-4D3C-98E3-EC4D04A1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does God say about us?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F92EBFA-F719-4024-8D76-40AB995B4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5694" y="1066324"/>
            <a:ext cx="9199694" cy="5174828"/>
          </a:xfrm>
        </p:spPr>
      </p:pic>
    </p:spTree>
    <p:extLst>
      <p:ext uri="{BB962C8B-B14F-4D97-AF65-F5344CB8AC3E}">
        <p14:creationId xmlns:p14="http://schemas.microsoft.com/office/powerpoint/2010/main" xmlns="" val="166983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Ephesians 1:10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10 </a:t>
            </a:r>
            <a:r>
              <a:rPr lang="en-AU" dirty="0"/>
              <a:t>that in the dispensation of the fullness of the times </a:t>
            </a:r>
            <a:r>
              <a:rPr lang="en-AU" u="sng" dirty="0"/>
              <a:t>He</a:t>
            </a:r>
            <a:r>
              <a:rPr lang="en-AU" dirty="0"/>
              <a:t> might gather together </a:t>
            </a:r>
          </a:p>
          <a:p>
            <a:pPr marL="0" indent="0">
              <a:buNone/>
            </a:pPr>
            <a:r>
              <a:rPr lang="en-AU" dirty="0"/>
              <a:t>in </a:t>
            </a:r>
            <a:r>
              <a:rPr lang="en-AU" b="1" dirty="0"/>
              <a:t>one</a:t>
            </a:r>
            <a:r>
              <a:rPr lang="en-AU" dirty="0"/>
              <a:t> all things in </a:t>
            </a:r>
            <a:r>
              <a:rPr lang="en-AU" u="sng" dirty="0"/>
              <a:t>Christ</a:t>
            </a:r>
            <a:r>
              <a:rPr lang="en-AU" dirty="0"/>
              <a:t>, both which are </a:t>
            </a:r>
          </a:p>
          <a:p>
            <a:pPr marL="0" indent="0">
              <a:buNone/>
            </a:pPr>
            <a:r>
              <a:rPr lang="en-AU" dirty="0"/>
              <a:t>In </a:t>
            </a:r>
            <a:r>
              <a:rPr lang="en-AU" b="1" dirty="0"/>
              <a:t>heaven</a:t>
            </a:r>
            <a:r>
              <a:rPr lang="en-AU" dirty="0"/>
              <a:t> and which are </a:t>
            </a:r>
          </a:p>
          <a:p>
            <a:pPr marL="0" indent="0">
              <a:buNone/>
            </a:pPr>
            <a:r>
              <a:rPr lang="en-AU" dirty="0"/>
              <a:t>on </a:t>
            </a:r>
            <a:r>
              <a:rPr lang="en-AU" b="1" dirty="0"/>
              <a:t>earth</a:t>
            </a:r>
            <a:r>
              <a:rPr lang="en-AU" dirty="0"/>
              <a:t>—in </a:t>
            </a:r>
            <a:r>
              <a:rPr lang="en-AU" u="sng" dirty="0"/>
              <a:t>Him</a:t>
            </a:r>
            <a:r>
              <a:rPr lang="en-AU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3337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8BCDBA-09EF-4CDB-AF59-1C1FE9956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11:21 (NKJV)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C41715-D94E-408B-B949-5A83FE747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that your days and the days of your children may be multiplied in the land of which the </a:t>
            </a:r>
            <a:r>
              <a:rPr lang="en-AU" cap="small" dirty="0"/>
              <a:t>Lord</a:t>
            </a:r>
            <a:r>
              <a:rPr lang="en-AU" dirty="0"/>
              <a:t> swore to your fathers to give them, like the </a:t>
            </a:r>
            <a:r>
              <a:rPr lang="en-AU" b="1" dirty="0"/>
              <a:t>days of the heavens above the earth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3452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7041F4-ED16-438B-B4D7-8FCBD726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Deuteronomy 11:21 (KJV)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448796-A3F2-467C-A45B-E6DC90BB3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baseline="30000" dirty="0"/>
              <a:t>21 </a:t>
            </a:r>
            <a:r>
              <a:rPr lang="en-AU" dirty="0"/>
              <a:t>That your days may be multiplied, and the days of your children, in the land which the </a:t>
            </a:r>
            <a:r>
              <a:rPr lang="en-AU" cap="small" dirty="0"/>
              <a:t>Lord</a:t>
            </a:r>
            <a:r>
              <a:rPr lang="en-AU" dirty="0"/>
              <a:t> </a:t>
            </a:r>
            <a:r>
              <a:rPr lang="en-AU" dirty="0" err="1"/>
              <a:t>sware</a:t>
            </a:r>
            <a:r>
              <a:rPr lang="en-AU" dirty="0"/>
              <a:t> unto your fathers to give them, as the days of heaven upon the earth.</a:t>
            </a:r>
          </a:p>
        </p:txBody>
      </p:sp>
    </p:spTree>
    <p:extLst>
      <p:ext uri="{BB962C8B-B14F-4D97-AF65-F5344CB8AC3E}">
        <p14:creationId xmlns:p14="http://schemas.microsoft.com/office/powerpoint/2010/main" xmlns="" val="135636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FA0D2B-3A48-4889-867A-BEC9B38B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Live Under Open Heavens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8FF070-404F-4A4A-8017-7D84224EE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534075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AU" b="1" dirty="0"/>
              <a:t>Be </a:t>
            </a: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Conscious</a:t>
            </a:r>
            <a:r>
              <a:rPr lang="en-AU" b="1" dirty="0"/>
              <a:t> of God’s Presence, and walk in God’s </a:t>
            </a:r>
            <a:r>
              <a:rPr lang="en-AU" b="1" dirty="0">
                <a:solidFill>
                  <a:srgbClr val="FF0000"/>
                </a:solidFill>
              </a:rPr>
              <a:t>Protection</a:t>
            </a:r>
            <a:r>
              <a:rPr lang="en-AU" b="1" dirty="0"/>
              <a:t> </a:t>
            </a:r>
            <a:r>
              <a:rPr lang="en-AU" i="1" dirty="0"/>
              <a:t>(Gen 28, John 1:14, Ps 91).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Obey</a:t>
            </a:r>
            <a:r>
              <a:rPr lang="en-AU" b="1" dirty="0"/>
              <a:t> the Word (Christ) and Experience God’s </a:t>
            </a:r>
            <a:r>
              <a:rPr lang="en-AU" b="1" dirty="0">
                <a:solidFill>
                  <a:srgbClr val="FF0000"/>
                </a:solidFill>
              </a:rPr>
              <a:t>Progress</a:t>
            </a:r>
            <a:r>
              <a:rPr lang="en-AU" b="1" dirty="0"/>
              <a:t> </a:t>
            </a:r>
            <a:r>
              <a:rPr lang="en-AU" i="1" dirty="0"/>
              <a:t>(Matthew 3: 13-17, Luke 3:21-22, Mark 1:9-11)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Heed</a:t>
            </a:r>
            <a:r>
              <a:rPr lang="en-AU" b="1" dirty="0"/>
              <a:t> the Father’s voice; hear the </a:t>
            </a:r>
            <a:r>
              <a:rPr lang="en-AU" b="1" dirty="0">
                <a:solidFill>
                  <a:srgbClr val="FF0000"/>
                </a:solidFill>
              </a:rPr>
              <a:t>Proceeding</a:t>
            </a:r>
            <a:r>
              <a:rPr lang="en-AU" b="1" dirty="0"/>
              <a:t> Word </a:t>
            </a:r>
            <a:r>
              <a:rPr lang="en-AU" i="1" dirty="0"/>
              <a:t>(Is 6:1-13, Rev 4, Ezekiel 1:1-3, Matthew 3: 13-17, Luke 3:21-22, Mark 1:9-11, Ps 78:23-25)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Giving</a:t>
            </a:r>
            <a:r>
              <a:rPr lang="en-AU" b="1" dirty="0"/>
              <a:t> to the local church (Storehouse), releases God’s </a:t>
            </a:r>
            <a:r>
              <a:rPr lang="en-AU" b="1" dirty="0">
                <a:solidFill>
                  <a:srgbClr val="FF0000"/>
                </a:solidFill>
              </a:rPr>
              <a:t>Provision &amp; Prosperity </a:t>
            </a:r>
            <a:r>
              <a:rPr lang="en-AU" i="1" dirty="0"/>
              <a:t>(Malachi 3:8-10)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b="1" dirty="0"/>
              <a:t>When we are </a:t>
            </a: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United</a:t>
            </a:r>
            <a:r>
              <a:rPr lang="en-AU" b="1" dirty="0"/>
              <a:t>, we will be filled with God’s </a:t>
            </a:r>
            <a:r>
              <a:rPr lang="en-AU" b="1" dirty="0">
                <a:solidFill>
                  <a:srgbClr val="FF0000"/>
                </a:solidFill>
              </a:rPr>
              <a:t>Power</a:t>
            </a:r>
            <a:r>
              <a:rPr lang="en-AU" b="1" dirty="0"/>
              <a:t> from on High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Prayer</a:t>
            </a:r>
            <a:r>
              <a:rPr lang="en-AU" b="1" dirty="0"/>
              <a:t> that has the power to </a:t>
            </a:r>
            <a:r>
              <a:rPr lang="en-AU" b="1" dirty="0">
                <a:solidFill>
                  <a:srgbClr val="FF0000"/>
                </a:solidFill>
              </a:rPr>
              <a:t>Prevail</a:t>
            </a:r>
            <a:r>
              <a:rPr lang="en-AU" b="1" dirty="0"/>
              <a:t> </a:t>
            </a:r>
            <a:r>
              <a:rPr lang="en-AU" i="1" dirty="0"/>
              <a:t>(Luke 3:21-22, Luke 11:2-4, Matthew 16:13-16)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Proclamation</a:t>
            </a:r>
            <a:r>
              <a:rPr lang="en-AU" b="1" dirty="0"/>
              <a:t> (voice) that creates </a:t>
            </a:r>
            <a:r>
              <a:rPr lang="en-AU" b="1" dirty="0">
                <a:solidFill>
                  <a:srgbClr val="FF0000"/>
                </a:solidFill>
              </a:rPr>
              <a:t>Pathways</a:t>
            </a:r>
            <a:r>
              <a:rPr lang="en-AU" b="1" dirty="0"/>
              <a:t> in the Spirit </a:t>
            </a:r>
            <a:r>
              <a:rPr lang="en-AU" i="1" dirty="0"/>
              <a:t>(Acts 2:14, 40-43, John 1)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b="1" dirty="0">
                <a:solidFill>
                  <a:schemeClr val="accent3">
                    <a:lumMod val="75000"/>
                  </a:schemeClr>
                </a:solidFill>
              </a:rPr>
              <a:t>Worship</a:t>
            </a:r>
            <a:r>
              <a:rPr lang="en-AU" b="1" dirty="0"/>
              <a:t> at the throne that draws God’s </a:t>
            </a:r>
            <a:r>
              <a:rPr lang="en-AU" b="1" dirty="0">
                <a:solidFill>
                  <a:srgbClr val="FF0000"/>
                </a:solidFill>
              </a:rPr>
              <a:t>Presence</a:t>
            </a:r>
            <a:r>
              <a:rPr lang="en-AU" b="1" i="1" dirty="0"/>
              <a:t> </a:t>
            </a:r>
            <a:r>
              <a:rPr lang="en-AU" i="1" dirty="0"/>
              <a:t>(Rev 4 &amp; 5, John 4:23-24)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284522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11D2E9-5EB9-4D51-975B-542BF1F6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Be </a:t>
            </a:r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Conscious</a:t>
            </a:r>
            <a:r>
              <a:rPr lang="en-AU" dirty="0"/>
              <a:t> of God’s Presence, and walk in God’s </a:t>
            </a:r>
            <a:r>
              <a:rPr lang="en-AU" dirty="0">
                <a:solidFill>
                  <a:srgbClr val="FF0000"/>
                </a:solidFill>
              </a:rPr>
              <a:t>Protection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B7716A-695F-407A-A0F8-398D7AEF8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Don’t miss Him when we come to church</a:t>
            </a:r>
          </a:p>
          <a:p>
            <a:r>
              <a:rPr lang="en-AU" dirty="0"/>
              <a:t>The Jews missed Him (John 1) – </a:t>
            </a:r>
            <a:r>
              <a:rPr lang="en-AU" b="1" dirty="0"/>
              <a:t>We can’t receive</a:t>
            </a:r>
            <a:r>
              <a:rPr lang="en-AU" dirty="0"/>
              <a:t> from Him if we don’t </a:t>
            </a:r>
            <a:r>
              <a:rPr lang="en-AU" b="1" dirty="0"/>
              <a:t>recognise</a:t>
            </a:r>
            <a:r>
              <a:rPr lang="en-AU" dirty="0"/>
              <a:t> Him (Honour)</a:t>
            </a:r>
          </a:p>
          <a:p>
            <a:r>
              <a:rPr lang="en-AU" dirty="0"/>
              <a:t>We are God’s House and temple</a:t>
            </a:r>
          </a:p>
          <a:p>
            <a:r>
              <a:rPr lang="en-AU" dirty="0"/>
              <a:t>When we are conscious of Him, we don’t have to be intimidated by the enemy</a:t>
            </a:r>
          </a:p>
          <a:p>
            <a:r>
              <a:rPr lang="en-AU" dirty="0"/>
              <a:t>He who is in me is stronger than He who is in the world</a:t>
            </a:r>
          </a:p>
        </p:txBody>
      </p:sp>
    </p:spTree>
    <p:extLst>
      <p:ext uri="{BB962C8B-B14F-4D97-AF65-F5344CB8AC3E}">
        <p14:creationId xmlns:p14="http://schemas.microsoft.com/office/powerpoint/2010/main" xmlns="" val="849358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0566F8-313D-4C42-9364-E38ABCDF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2. Obey</a:t>
            </a:r>
            <a:r>
              <a:rPr lang="en-AU" dirty="0"/>
              <a:t> the Word (Christ) and Experience God’s </a:t>
            </a:r>
            <a:r>
              <a:rPr lang="en-AU" dirty="0">
                <a:solidFill>
                  <a:srgbClr val="FF0000"/>
                </a:solidFill>
              </a:rPr>
              <a:t>Progress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4B6DF6-25C4-4B99-929D-4AD0B7CA6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Jesus fulfilled all righteousness</a:t>
            </a:r>
          </a:p>
          <a:p>
            <a:r>
              <a:rPr lang="en-AU"/>
              <a:t>He pleased </a:t>
            </a:r>
            <a:r>
              <a:rPr lang="en-AU" dirty="0"/>
              <a:t>the Father</a:t>
            </a:r>
          </a:p>
          <a:p>
            <a:r>
              <a:rPr lang="en-AU" dirty="0"/>
              <a:t>Without faith it is impossible to please God (Hebrews 11 – by Faith…)</a:t>
            </a:r>
          </a:p>
        </p:txBody>
      </p:sp>
    </p:spTree>
    <p:extLst>
      <p:ext uri="{BB962C8B-B14F-4D97-AF65-F5344CB8AC3E}">
        <p14:creationId xmlns:p14="http://schemas.microsoft.com/office/powerpoint/2010/main" xmlns="" val="3093691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1ED87B-90D5-4334-8971-C34D2D82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3. Heed</a:t>
            </a:r>
            <a:r>
              <a:rPr lang="en-AU" dirty="0"/>
              <a:t> the Father’s voice; hear the </a:t>
            </a:r>
            <a:r>
              <a:rPr lang="en-AU" dirty="0">
                <a:solidFill>
                  <a:srgbClr val="FF0000"/>
                </a:solidFill>
              </a:rPr>
              <a:t>Proceeding</a:t>
            </a:r>
            <a:r>
              <a:rPr lang="en-AU" dirty="0"/>
              <a:t>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C7A9D6-FCB1-4AA1-843A-5719EA72C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Uzziah must die</a:t>
            </a:r>
          </a:p>
          <a:p>
            <a:r>
              <a:rPr lang="en-AU" dirty="0"/>
              <a:t>As long as Uzziah is alive, we can’t see</a:t>
            </a:r>
          </a:p>
          <a:p>
            <a:r>
              <a:rPr lang="en-AU" dirty="0"/>
              <a:t>Perception is not accurate</a:t>
            </a:r>
          </a:p>
        </p:txBody>
      </p:sp>
    </p:spTree>
    <p:extLst>
      <p:ext uri="{BB962C8B-B14F-4D97-AF65-F5344CB8AC3E}">
        <p14:creationId xmlns:p14="http://schemas.microsoft.com/office/powerpoint/2010/main" xmlns="" val="352621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F7FF94-5F89-4AC0-9416-CD063B631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008" y="16778"/>
            <a:ext cx="9324528" cy="1052736"/>
          </a:xfrm>
        </p:spPr>
        <p:txBody>
          <a:bodyPr/>
          <a:lstStyle/>
          <a:p>
            <a:r>
              <a:rPr lang="en-AU" dirty="0">
                <a:solidFill>
                  <a:schemeClr val="accent3">
                    <a:lumMod val="75000"/>
                  </a:schemeClr>
                </a:solidFill>
              </a:rPr>
              <a:t>4. Giving</a:t>
            </a:r>
            <a:r>
              <a:rPr lang="en-AU" dirty="0"/>
              <a:t> to the local church Releases God’s </a:t>
            </a:r>
            <a:r>
              <a:rPr lang="en-AU" dirty="0">
                <a:solidFill>
                  <a:srgbClr val="FF0000"/>
                </a:solidFill>
              </a:rPr>
              <a:t>Provision &amp; Prosperity</a:t>
            </a:r>
            <a:endParaRPr lang="en-AU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76B90B1-9B05-41A2-95F3-159132819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412776"/>
            <a:ext cx="8049563" cy="4525963"/>
          </a:xfrm>
        </p:spPr>
      </p:pic>
    </p:spTree>
    <p:extLst>
      <p:ext uri="{BB962C8B-B14F-4D97-AF65-F5344CB8AC3E}">
        <p14:creationId xmlns:p14="http://schemas.microsoft.com/office/powerpoint/2010/main" xmlns="" val="366632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359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Live Under Open Heavens</vt:lpstr>
      <vt:lpstr>What does God say about us? </vt:lpstr>
      <vt:lpstr>What does God say about us? </vt:lpstr>
      <vt:lpstr>Ephesians 1:10</vt:lpstr>
      <vt:lpstr>Deuteronomy 11:21 (NKJV)</vt:lpstr>
      <vt:lpstr>Deuteronomy 11:21 (KJV)</vt:lpstr>
      <vt:lpstr>How To Live Under Open Heavens</vt:lpstr>
      <vt:lpstr>1. Be Conscious of God’s Presence, and walk in God’s Protection</vt:lpstr>
      <vt:lpstr>2. Obey the Word (Christ) and Experience God’s Progress</vt:lpstr>
      <vt:lpstr>3. Heed the Father’s voice; hear the Proceeding Word</vt:lpstr>
      <vt:lpstr>4. Giving to the local church Releases God’s Provision &amp; Prosperity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71</cp:revision>
  <dcterms:created xsi:type="dcterms:W3CDTF">2014-04-01T16:35:38Z</dcterms:created>
  <dcterms:modified xsi:type="dcterms:W3CDTF">2018-01-28T05:45:20Z</dcterms:modified>
</cp:coreProperties>
</file>